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b13f544d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b13f544d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b13f544dc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b13f544dc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b13f544d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b13f544d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f036e77ff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f036e77ff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b13f544d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b13f544d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b13f544d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5b13f544d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b13f544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b13f544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b13f544d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b13f544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b13f544d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b13f544d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b13f544d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b13f544d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b13f544d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b13f544d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6098d336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6098d336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b13f544d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b13f544d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b13f544d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b13f544d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lichess.org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hyperlink" Target="http://drive.google.com/file/d/1bNLbUL9tsDmL9Nx4T8jrfYN_pU7K4AHl/view" TargetMode="External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t.me/fabrika_smart_chess" TargetMode="External"/><Relationship Id="rId4" Type="http://schemas.openxmlformats.org/officeDocument/2006/relationships/hyperlink" Target="https://github.com/EvGeniy0505/Electronic_Chess_Box" TargetMode="External"/><Relationship Id="rId5" Type="http://schemas.openxmlformats.org/officeDocument/2006/relationships/hyperlink" Target="https://github.com/EvGeniy0505/Chess_Engine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lichess.or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lichess.or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easyeda.com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Умные шахматы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123925" y="340527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ru" sz="1802">
                <a:latin typeface="Montserrat"/>
                <a:ea typeface="Montserrat"/>
                <a:cs typeface="Montserrat"/>
                <a:sym typeface="Montserrat"/>
              </a:rPr>
              <a:t>Новикова Полина</a:t>
            </a:r>
            <a:endParaRPr sz="1802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ru" sz="1802">
                <a:latin typeface="Montserrat"/>
                <a:ea typeface="Montserrat"/>
                <a:cs typeface="Montserrat"/>
                <a:sym typeface="Montserrat"/>
              </a:rPr>
              <a:t>Рогов Евгений</a:t>
            </a:r>
            <a:endParaRPr sz="1802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ru" sz="1802">
                <a:latin typeface="Montserrat"/>
                <a:ea typeface="Montserrat"/>
                <a:cs typeface="Montserrat"/>
                <a:sym typeface="Montserrat"/>
              </a:rPr>
              <a:t>Бахтияр Хальфин </a:t>
            </a:r>
            <a:endParaRPr sz="1802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Шахматный движок </a:t>
            </a:r>
            <a:endParaRPr sz="4000"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1216575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900">
                <a:latin typeface="Montserrat"/>
                <a:ea typeface="Montserrat"/>
                <a:cs typeface="Montserrat"/>
                <a:sym typeface="Montserrat"/>
              </a:rPr>
              <a:t>Движок был </a:t>
            </a:r>
            <a:r>
              <a:rPr lang="ru" sz="1900">
                <a:latin typeface="Montserrat"/>
                <a:ea typeface="Montserrat"/>
                <a:cs typeface="Montserrat"/>
                <a:sym typeface="Montserrat"/>
              </a:rPr>
              <a:t>написан на</a:t>
            </a:r>
            <a:r>
              <a:rPr lang="ru" sz="1900">
                <a:latin typeface="Montserrat"/>
                <a:ea typeface="Montserrat"/>
                <a:cs typeface="Montserrat"/>
                <a:sym typeface="Montserrat"/>
              </a:rPr>
              <a:t> языке C++ с помощью алгоритма min max.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0" name="Google Shape;2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870050"/>
            <a:ext cx="2896875" cy="309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6575" y="2189425"/>
            <a:ext cx="2580626" cy="277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1297500" y="6369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После чего в него добавлена база шахматных дебютов, написана визуализация на основе графической библиотеки sdl2 и подключен к сайту </a:t>
            </a:r>
            <a:r>
              <a:rPr lang="ru" sz="1800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lichess.org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7" name="Google Shape;20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3588" y="2052653"/>
            <a:ext cx="4996826" cy="27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Результаты</a:t>
            </a:r>
            <a:endParaRPr sz="4000"/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Доска протестирована нашей командой и работает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4" name="Google Shape;214;p24" title="stick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286200"/>
            <a:ext cx="2449725" cy="223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4" title="chess_video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950200"/>
            <a:ext cx="3881600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1297500" y="393750"/>
            <a:ext cx="7481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Усовершенствование проекта</a:t>
            </a:r>
            <a:endParaRPr sz="4000"/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1035500" y="1794325"/>
            <a:ext cx="7905300" cy="3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5409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550"/>
              <a:t>Поставить вместо герконовых датчиков NFC метки </a:t>
            </a:r>
            <a:endParaRPr sz="255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50"/>
          </a:p>
          <a:p>
            <a:pPr indent="-354091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 sz="2550"/>
              <a:t>Сделать клетки доски больше или магниты в фигурах</a:t>
            </a:r>
            <a:endParaRPr sz="255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50"/>
          </a:p>
          <a:p>
            <a:pPr indent="-354091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 sz="2550"/>
              <a:t>Сделать каждую ячейку обособленно</a:t>
            </a:r>
            <a:endParaRPr sz="255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50"/>
          </a:p>
          <a:p>
            <a:pPr indent="-354091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 sz="2550"/>
              <a:t>Наладить широкое производство</a:t>
            </a:r>
            <a:endParaRPr sz="25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Полезные ссылки </a:t>
            </a:r>
            <a:endParaRPr sz="4000"/>
          </a:p>
        </p:txBody>
      </p:sp>
      <p:sp>
        <p:nvSpPr>
          <p:cNvPr id="227" name="Google Shape;227;p26"/>
          <p:cNvSpPr txBox="1"/>
          <p:nvPr>
            <p:ph idx="1" type="body"/>
          </p:nvPr>
        </p:nvSpPr>
        <p:spPr>
          <a:xfrm>
            <a:off x="1297500" y="1715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Телеграм канал: </a:t>
            </a:r>
            <a:r>
              <a:rPr lang="ru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https://t.me/fabrika_smart_chess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Github проекта: </a:t>
            </a:r>
            <a:r>
              <a:rPr lang="ru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https://github.com/EvGeniy0505/Electronic_Chess_Box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Github шахматного движка: </a:t>
            </a:r>
            <a:r>
              <a:rPr lang="ru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https://github.com/EvGeniy0505/Chess_Engine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Цели </a:t>
            </a:r>
            <a:r>
              <a:rPr lang="ru" sz="4000"/>
              <a:t>проекта</a:t>
            </a:r>
            <a:endParaRPr sz="40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311700" y="1570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Сделать шахматы с умной подсветкой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Закрепить навыки полученные в прошлом семестре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Написать и подключить собственный движок с возможностью игры на </a:t>
            </a:r>
            <a:r>
              <a:rPr lang="ru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lichess.org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Принцип работы</a:t>
            </a:r>
            <a:endParaRPr sz="4000"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400" y="2429925"/>
            <a:ext cx="6553200" cy="220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03125" y="12240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/>
              <a:t>В</a:t>
            </a:r>
            <a:r>
              <a:rPr lang="ru" sz="1800"/>
              <a:t> каждой фигуре находится магнитик. </a:t>
            </a:r>
            <a:r>
              <a:rPr lang="ru" sz="1800"/>
              <a:t>При поднятии фигуры программа понимает какую из фигур поднял игрок. 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Последовательность действий</a:t>
            </a:r>
            <a:endParaRPr sz="4000"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052550" y="17833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Развести и напечатать плату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Припаять к ней все необходимые детали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Сделать корпус на лазерном станке, используя технику шип паз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Распечатать шахматные фигуры на 3d принтере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Написать собственный движок для игры с компьютером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Подключить к сайту </a:t>
            </a:r>
            <a:r>
              <a:rPr lang="ru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lichess.org</a:t>
            </a: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 для  игры с компьютером на шахматной доске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Электроника</a:t>
            </a:r>
            <a:endParaRPr sz="4000"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599850" y="1450650"/>
            <a:ext cx="490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Плата сделана и разведена на сайте </a:t>
            </a:r>
            <a:r>
              <a:rPr lang="ru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easyeda.com</a:t>
            </a: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. Почти все разведено на одной стороне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748" y="276450"/>
            <a:ext cx="3256127" cy="459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7"/>
          <p:cNvPicPr preferRelativeResize="0"/>
          <p:nvPr/>
        </p:nvPicPr>
        <p:blipFill rotWithShape="1">
          <a:blip r:embed="rId5">
            <a:alphaModFix/>
          </a:blip>
          <a:srcRect b="0" l="-2630" r="2629" t="0"/>
          <a:stretch/>
        </p:blipFill>
        <p:spPr>
          <a:xfrm>
            <a:off x="1380875" y="2743475"/>
            <a:ext cx="2831450" cy="21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188200" y="424200"/>
            <a:ext cx="765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Герконы припаяны к макетной плате и подключены к шифт регистрам, которые в свою очередь передают сигнал на Arduino.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775" y="1607600"/>
            <a:ext cx="2636550" cy="336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9462" y="1607600"/>
            <a:ext cx="2520413" cy="336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Результат</a:t>
            </a:r>
            <a:endParaRPr sz="4000"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325" y="1307850"/>
            <a:ext cx="2636175" cy="34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08647" y="1307850"/>
            <a:ext cx="2139503" cy="349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Корпус</a:t>
            </a:r>
            <a:endParaRPr sz="4000"/>
          </a:p>
        </p:txBody>
      </p:sp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Корпус был сделан в программе SolidWorks. После чего мы проверили его сборку и распечатали на лазерном станке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712213"/>
            <a:ext cx="3636650" cy="172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/>
          <p:cNvPicPr preferRelativeResize="0"/>
          <p:nvPr/>
        </p:nvPicPr>
        <p:blipFill rotWithShape="1">
          <a:blip r:embed="rId4">
            <a:alphaModFix/>
          </a:blip>
          <a:srcRect b="0" l="0" r="0" t="20350"/>
          <a:stretch/>
        </p:blipFill>
        <p:spPr>
          <a:xfrm>
            <a:off x="6227100" y="2480648"/>
            <a:ext cx="2057225" cy="21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616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Шахматные фигуры</a:t>
            </a:r>
            <a:endParaRPr sz="4000"/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160425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900">
                <a:latin typeface="Montserrat"/>
                <a:ea typeface="Montserrat"/>
                <a:cs typeface="Montserrat"/>
                <a:sym typeface="Montserrat"/>
              </a:rPr>
              <a:t>Шахматные фигуры были </a:t>
            </a:r>
            <a:r>
              <a:rPr lang="ru" sz="1900">
                <a:latin typeface="Montserrat"/>
                <a:ea typeface="Montserrat"/>
                <a:cs typeface="Montserrat"/>
                <a:sym typeface="Montserrat"/>
              </a:rPr>
              <a:t>смоделированы</a:t>
            </a:r>
            <a:r>
              <a:rPr lang="ru" sz="1900">
                <a:latin typeface="Montserrat"/>
                <a:ea typeface="Montserrat"/>
                <a:cs typeface="Montserrat"/>
                <a:sym typeface="Montserrat"/>
              </a:rPr>
              <a:t> в программе Blender и распечатаны на 3d принтере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3577" y="2198825"/>
            <a:ext cx="3966074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001" y="2198829"/>
            <a:ext cx="2979050" cy="2571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